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2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26F50-A9B5-4350-ABD7-DFE06C122FBF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804E-CB78-4C20-A87D-0D83C3074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dirty="0" smtClean="0"/>
              <a:t>Buyer or Seller: </a:t>
            </a:r>
            <a:r>
              <a:rPr lang="en-US" sz="2400" dirty="0" smtClean="0"/>
              <a:t>You will be randomly assigned to the role of a Buyer or Seller by the computer. Your role will remain the same throughout the entire experiment  and will be known only to you.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Buy or Sell</a:t>
            </a:r>
            <a:r>
              <a:rPr lang="en-US" sz="2400" dirty="0" smtClean="0"/>
              <a:t>: Depending on your role you will buy or sell units of a fictitious commodity.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Keeping </a:t>
            </a:r>
            <a:r>
              <a:rPr lang="en-US" sz="2400" b="1" dirty="0"/>
              <a:t>t</a:t>
            </a:r>
            <a:r>
              <a:rPr lang="en-US" sz="2400" b="1" dirty="0" smtClean="0"/>
              <a:t>rack of time:  </a:t>
            </a:r>
            <a:r>
              <a:rPr lang="en-US" sz="2400" dirty="0" smtClean="0"/>
              <a:t>You are given a limited time to make your decisions.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Trading Rounds: </a:t>
            </a:r>
            <a:r>
              <a:rPr lang="en-US" sz="2400" dirty="0" smtClean="0"/>
              <a:t>There are multiple trading rounds.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Tax per unit: </a:t>
            </a:r>
            <a:r>
              <a:rPr lang="en-US" sz="2400" dirty="0" smtClean="0"/>
              <a:t>A tax per unit in the amount of </a:t>
            </a:r>
            <a:r>
              <a:rPr lang="en-US" sz="2400" dirty="0" smtClean="0"/>
              <a:t>$12.00 </a:t>
            </a:r>
            <a:r>
              <a:rPr lang="en-US" sz="2400" dirty="0" smtClean="0"/>
              <a:t>is collected from the Sellers in the market.</a:t>
            </a:r>
            <a:endParaRPr lang="en-US" sz="2400" b="1" dirty="0" smtClean="0"/>
          </a:p>
          <a:p>
            <a:pPr algn="just"/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Seller do in this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sz="2600" b="1" dirty="0" smtClean="0"/>
          </a:p>
          <a:p>
            <a:pPr algn="just"/>
            <a:r>
              <a:rPr lang="en-US" sz="3500" b="1" dirty="0" smtClean="0"/>
              <a:t>What is known to Sellers? </a:t>
            </a:r>
            <a:r>
              <a:rPr lang="en-US" sz="3500" dirty="0" smtClean="0"/>
              <a:t> Sellers will know their costs plus the tax per unit, and the number of units they have available to sell. This is private information. </a:t>
            </a:r>
          </a:p>
          <a:p>
            <a:pPr algn="just">
              <a:buNone/>
            </a:pPr>
            <a:endParaRPr lang="en-US" sz="3500" dirty="0" smtClean="0"/>
          </a:p>
          <a:p>
            <a:pPr algn="just"/>
            <a:r>
              <a:rPr lang="en-US" sz="3500" b="1" dirty="0" smtClean="0"/>
              <a:t>What decisions do Sellers make? </a:t>
            </a:r>
            <a:r>
              <a:rPr lang="en-US" sz="3500" dirty="0" smtClean="0"/>
              <a:t>Sellers can </a:t>
            </a:r>
            <a:r>
              <a:rPr lang="en-US" sz="3500" b="1" dirty="0" smtClean="0"/>
              <a:t>sell units </a:t>
            </a:r>
            <a:r>
              <a:rPr lang="en-US" sz="3500" dirty="0" smtClean="0"/>
              <a:t>in the market in two ways. One is by posting a price (</a:t>
            </a:r>
            <a:r>
              <a:rPr lang="en-US" sz="3500" b="1" dirty="0" smtClean="0"/>
              <a:t>Ask</a:t>
            </a:r>
            <a:r>
              <a:rPr lang="en-US" sz="3500" dirty="0" smtClean="0"/>
              <a:t>) and waiting for Buyers to accept that price. The second way is by accepting a price (</a:t>
            </a:r>
            <a:r>
              <a:rPr lang="en-US" sz="3500" b="1" dirty="0" smtClean="0"/>
              <a:t>Bid</a:t>
            </a:r>
            <a:r>
              <a:rPr lang="en-US" sz="3500" dirty="0" smtClean="0"/>
              <a:t>) posted by Buyers.</a:t>
            </a:r>
          </a:p>
          <a:p>
            <a:pPr algn="just">
              <a:buNone/>
            </a:pPr>
            <a:endParaRPr lang="en-US" sz="3500" dirty="0" smtClean="0"/>
          </a:p>
          <a:p>
            <a:pPr algn="just"/>
            <a:r>
              <a:rPr lang="en-US" sz="3500" b="1" dirty="0" smtClean="0"/>
              <a:t>How do Sellers make money in this experiment? </a:t>
            </a:r>
            <a:r>
              <a:rPr lang="en-US" sz="3500" dirty="0" smtClean="0"/>
              <a:t>By selling units at </a:t>
            </a:r>
            <a:r>
              <a:rPr lang="en-US" sz="3500" dirty="0" smtClean="0"/>
              <a:t>prices </a:t>
            </a:r>
            <a:r>
              <a:rPr lang="en-US" sz="3500" dirty="0" smtClean="0"/>
              <a:t>greater than their costs plus tax per unit</a:t>
            </a:r>
            <a:r>
              <a:rPr lang="en-US" sz="3500" b="1" dirty="0" smtClean="0"/>
              <a:t>. </a:t>
            </a:r>
          </a:p>
          <a:p>
            <a:pPr algn="just">
              <a:buNone/>
            </a:pPr>
            <a:endParaRPr lang="en-US" sz="3500" b="1" dirty="0" smtClean="0"/>
          </a:p>
          <a:p>
            <a:pPr algn="just"/>
            <a:r>
              <a:rPr lang="en-US" sz="3500" b="1" dirty="0" smtClean="0"/>
              <a:t>An Ask price </a:t>
            </a:r>
            <a:r>
              <a:rPr lang="en-US" sz="3500" dirty="0" smtClean="0"/>
              <a:t>can be any price between $0 and $100.</a:t>
            </a:r>
          </a:p>
          <a:p>
            <a:pPr algn="just"/>
            <a:endParaRPr lang="en-US" sz="3500" dirty="0" smtClean="0"/>
          </a:p>
          <a:p>
            <a:pPr algn="just"/>
            <a:r>
              <a:rPr lang="en-US" sz="3500" b="1" dirty="0" smtClean="0"/>
              <a:t>Note:</a:t>
            </a:r>
            <a:r>
              <a:rPr lang="en-US" sz="3500" dirty="0" smtClean="0"/>
              <a:t> Once trading begins, your screen will show all outstanding Bid and Ask prices in the market.</a:t>
            </a:r>
          </a:p>
          <a:p>
            <a:pPr>
              <a:buNone/>
            </a:pPr>
            <a:endParaRPr lang="en-US" sz="2600" dirty="0" smtClean="0"/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Buyer do in this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What is known to Buyers? </a:t>
            </a:r>
            <a:r>
              <a:rPr lang="en-US" sz="2400" dirty="0" smtClean="0"/>
              <a:t> Buyers know their </a:t>
            </a:r>
            <a:r>
              <a:rPr lang="en-US" sz="2400" dirty="0" smtClean="0"/>
              <a:t>values </a:t>
            </a:r>
            <a:r>
              <a:rPr lang="en-US" sz="2400" dirty="0" smtClean="0"/>
              <a:t>per unit. This is private information. 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What decisions do Buyers make? </a:t>
            </a:r>
            <a:r>
              <a:rPr lang="en-US" sz="2400" dirty="0" smtClean="0"/>
              <a:t>Buyers </a:t>
            </a:r>
            <a:r>
              <a:rPr lang="en-US" sz="2400" dirty="0" smtClean="0"/>
              <a:t>can </a:t>
            </a:r>
            <a:r>
              <a:rPr lang="en-US" sz="2400" b="1" dirty="0" smtClean="0"/>
              <a:t>buy units </a:t>
            </a:r>
            <a:r>
              <a:rPr lang="en-US" sz="2400" dirty="0" smtClean="0"/>
              <a:t>in the market in two ways. One is by posting a price (</a:t>
            </a:r>
            <a:r>
              <a:rPr lang="en-US" sz="2400" b="1" dirty="0" smtClean="0"/>
              <a:t>Bid</a:t>
            </a:r>
            <a:r>
              <a:rPr lang="en-US" sz="2400" dirty="0" smtClean="0"/>
              <a:t>) and waiting for Sellers to accept this price. The second way is by accepting a price (</a:t>
            </a:r>
            <a:r>
              <a:rPr lang="en-US" sz="2400" b="1" dirty="0" smtClean="0"/>
              <a:t>Ask</a:t>
            </a:r>
            <a:r>
              <a:rPr lang="en-US" sz="2400" dirty="0" smtClean="0"/>
              <a:t>) posted by Sellers.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b="1" dirty="0" smtClean="0"/>
              <a:t>How do Buyers make money in this experiment? </a:t>
            </a:r>
          </a:p>
          <a:p>
            <a:pPr algn="just">
              <a:buNone/>
            </a:pPr>
            <a:r>
              <a:rPr lang="en-US" sz="2400" b="1" dirty="0" smtClean="0"/>
              <a:t>     </a:t>
            </a:r>
            <a:r>
              <a:rPr lang="en-US" sz="2400" dirty="0" smtClean="0"/>
              <a:t>By buying units at prices less than their </a:t>
            </a:r>
            <a:r>
              <a:rPr lang="en-US" sz="2400" dirty="0" smtClean="0"/>
              <a:t>values </a:t>
            </a:r>
            <a:r>
              <a:rPr lang="en-US" sz="2400" dirty="0" smtClean="0"/>
              <a:t>per unit</a:t>
            </a:r>
            <a:r>
              <a:rPr lang="en-US" sz="2400" b="1" dirty="0" smtClean="0"/>
              <a:t>. 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A Bid price </a:t>
            </a:r>
            <a:r>
              <a:rPr lang="en-US" sz="2400" dirty="0" smtClean="0"/>
              <a:t>can be any price between $0 and $100.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Note:</a:t>
            </a:r>
            <a:r>
              <a:rPr lang="en-US" sz="2400" dirty="0" smtClean="0"/>
              <a:t> Once trading begins, your screen will show all outstanding Bid and Ask prices in the market.</a:t>
            </a:r>
          </a:p>
          <a:p>
            <a:pPr algn="just">
              <a:buNone/>
            </a:pPr>
            <a:endParaRPr lang="en-US" sz="2200" b="1" dirty="0" smtClean="0"/>
          </a:p>
          <a:p>
            <a:pPr algn="just"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389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Summary</vt:lpstr>
      <vt:lpstr>What does a Seller do in this experiment?</vt:lpstr>
      <vt:lpstr>What does a Buyer do in this experiment?</vt:lpstr>
    </vt:vector>
  </TitlesOfParts>
  <Company>gsu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aysps</dc:creator>
  <cp:lastModifiedBy>jccox</cp:lastModifiedBy>
  <cp:revision>55</cp:revision>
  <dcterms:created xsi:type="dcterms:W3CDTF">2011-04-26T23:10:00Z</dcterms:created>
  <dcterms:modified xsi:type="dcterms:W3CDTF">2011-11-07T23:21:38Z</dcterms:modified>
</cp:coreProperties>
</file>